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4" r:id="rId17"/>
    <p:sldId id="275" r:id="rId18"/>
    <p:sldId id="273" r:id="rId19"/>
    <p:sldId id="271" r:id="rId20"/>
    <p:sldId id="272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11T14:29:39.976"/>
    </inkml:context>
    <inkml:brush xml:id="br0">
      <inkml:brushProperty name="width" value="0.3" units="cm"/>
      <inkml:brushProperty name="height" value="0.6" units="cm"/>
      <inkml:brushProperty name="color" value="#FF40FF"/>
      <inkml:brushProperty name="tip" value="rectangle"/>
      <inkml:brushProperty name="rasterOp" value="maskPen"/>
    </inkml:brush>
  </inkml:definitions>
  <inkml:trace contextRef="#ctx0" brushRef="#br0">850 15,'-57'-8,"-3"2,-4 5,-2 2,-3 2,15 1,19-1,16 0,9-1,-7 10,5-2,-10 9,7-6,3 1,1-1,1 2,-2 2,-3 6,-3 1,-1 2,1-3,2-4,0 0,0-4,0 0,0-1,4-2,1-4,1 6,3-2,-1 3,2 7,1-10,2 8,0-5,2-3,-1 8,1-7,0 4,1 0,1-5,0 10,0-6,0 5,-1-5,1 0,-1 2,3 6,-2 4,3 4,-1 2,1-1,2 0,0-1,-2 0,-2-3,0-5,-1-7,1-5,5 2,3 1,2 2,2-3,-3-1,0-1,2 1,2 0,5 2,0-1,1 0,-4-2,-3-3,-3-1,3-1,-1 0,6 1,-1 2,5 0,4 4,4-3,5 4,-2-4,5 3,-11-4,-1 0,-9-7,-3 1,-2-16,-1-13,1-13,0-8,0 4,-1-1,-2 7,-3 0,-4 6,-2-2,-1 5,0-3,-1 3,-2-4,-2 3,-2-3,-1 0,-1 3,2-1,0 5,3 3,-1 3,2 4,-3 0,-7 5,-5 1,-7 4,-7-1,1-1,-4 1,4 0,3 3,6 0,4 1,6 0,-3 5,-1 5,-1 5,-1 7,6 0,2 1,2-2,4 0,2-2,1 2,1-1,0 2,1-2,2 3,3 1,4 3,3 3,1 0,1 1,0 0,1-1,2-1,0-3,-1-4,-1-2,-4-5,0-1,0-4,1-3,5-2,1-8,0-3,0-10,-3-4,0-7,1-4,2-4,1 2,0 0,-5 9,-1 1,-2 7,0 0,-1 3,-2 2,-1-5,-4 1,0-6,-1 3,-1-1,-1-3,0-5,-1-5,0-3,0-2,0-2,0 0,1-3,1 0,0 2,2 2,-1 3,2 5,-2 4,-1 9,1 6,-18-7,3 8,-17-10,-1 6,-1 1,-8-4,-1 2,-2-1,1 2,6 5,7 3,0 3,-3 0,-9 2,2 1,3 1,6 0,6 1,-1 0,5 1,1 0,2 2,-2 0,-4 1,-1 0,2-1,4-2,3 1,1 4,2 7,-1 3,4 7,0 2,0 4,0 6,2 5,1 1,1 0,2 1,1-6,1 6,0-3,0 6,1 2,-1 2,1-1,0 0,0-7,1-5,-2-1,2-6,-2-1,2-2,-1-3,0-2,1-1,-1-3,2 1,-1-3,1-1,1 0,0 1,4 1,-1 2,3-1,-2 2,3-1,-2 0,1-1,-1-2,-1-4,1 3,0-4,5 4,-2-2,2-2,-1-1,0 0,3-1,-3-1,3 0,-4-5,8 1,-3-3,10 1,7-2,4 0,6 0,-8-2,-11 0,-10-1,3-3,-5 2,9-5,-5 4,-2 0,2 1,-2 2,5-2,3 1,3 0,4-3,2 1,-5-2,-6 0,-6 2,-3-2,-5-9,0 0,-3-9,-3 2,0-4,-1-3,2-1,-2-2,1 0,0 0,-1 4,2 2,-2 0,1 1,-1-1,0 2,0 3,-2-2,-1 2,-3-2,-5-1,1 0,-5-3,3 0,-4-1,4 0,-1 2,2 4,2 3,0 2,2 2,1 2,0 1,1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11T14:29:46.310"/>
    </inkml:context>
    <inkml:brush xml:id="br0">
      <inkml:brushProperty name="width" value="0.3" units="cm"/>
      <inkml:brushProperty name="height" value="0.6" units="cm"/>
      <inkml:brushProperty name="color" value="#FF40FF"/>
      <inkml:brushProperty name="tip" value="rectangle"/>
      <inkml:brushProperty name="rasterOp" value="maskPen"/>
    </inkml:brush>
  </inkml:definitions>
  <inkml:trace contextRef="#ctx0" brushRef="#br0">779 352,'-51'9,"1"1,-7 1,-1 1,-6 2,0 0,8-2,4 0,-20 5,20-4,11-4,11-1,13-2,9-4,-7 9,5-5,-8 8,4 0,4-2,-4 8,6-5,1 3,3 1,0 2,3 2,0 3,1 2,0 4,3-3,1 0,3-2,2-3,0 1,5 2,-1 2,9 5,-1 0,2-1,2-1,-3-3,3-3,-1-3,-2-6,0-2,-1-3,0-3,0-2,3-3,7-3,5 0,4-2,-6-2,-9 0,-9-1,-6 0,7-4,-3 0,9-2,2-2,10-3,10-2,2-2,-4 3,-14 4,-10 2,-10 1,-3-7,-3 3,0-9,-1 4,-2-4,0 0,-2-1,-3 0,1 2,-2 0,2 3,-2 1,2 3,-3-1,-1 2,-1 0,-5 1,1 6,-4 1,-3 1,-3 2,-5-1,1 2,3 1,4 2,-1 2,-2 3,-5 5,5-2,3 2,8 0,1 0,2 2,-3 1,3 2,-3 2,4 1,1-1,2 0,1 2,1 1,2-1,0 2,1 0,0 0,1 0,1-1,2 1,2 0,4 3,2-1,4 3,3-2,2 0,1-3,0-1,-2-6,-1-2,6 0,-1-2,7 4,4-1,-2-3,1-1,-5-3,-7-3,-8-2,-4-30,-8 4,0-28,-2 14,0-3,0 3,0 3,0 5,0 4,0-3,0 2,0-5,1 2,0-3,2-2,2-3,3-3,0 1,4-1,-4 1,-1-1,-2-2,-2-1,-1 1,1-3,-3 1,2-1,-2 3,1 8,-1 6,-1 4,1 6,-3 0,0 3,-2 0,-2 1,0 0,-3-3,-4 1,-5-6,-6 0,-4 0,-1-1,3 3,1 2,6 3,3 3,5 1,1 3,-5 1,2 3,-5 1,-2 6,4 3,-5 6,6 1,0 2,0 0,2 0,2-3,3 0,-2 1,2-3,-4 9,4-6,-3 5,3-4,3 3,-1-2,4 3,1 0,1 2,1 3,1 0,1 1,3-1,4 2,3-3,5-2,0-4,3-3,1-2,-2-5,-5-3,13-1,3-5,30-5,18-5,20-3,-46 7,-1 0,34-7,-27-1,-32 5,-14 3,-10-2,0-6,-3-2,-1-5,-3 7,-2-5,-3 2,-8-6,-6-2,-8-4,1 0,-3 0,5 3,0 5,5 3,3 3,2 4,3 1,-1 4,2 3,1 1,-5 3,2 0,-7 1,-1 1,-3 0,-4 0,-4 0,-3 0,-4 0,0 0,-3-1,3 1,6-1,8 0,11 1,8 3,2 19,3-2,-2 15,4-12,0 1,1 0,-1 0,1 1,0-3,1-3,-1-4,1 1,-1-2,3 7,2-4,4 4,6 0,6 6,6 4,8 6,1 0,4 3,-3-1,1 0,0-1,2-2,2-1,3-4,-7-3,-1-5,-5-5,-4-3,2-3,-3-1,-1-5,10 0,7 1,9-1,-3-2,-12-1,-11-3,-13 0,3-5,-1-11,3-1,-1-8,-3 7,-3 2,-2 1,-2 3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11T14:30:04.06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506 274,'-54'19,"-1"0,-19 8,16 5,42-19,8-3,5 5,3 3,-1 7,1 0,0-4,0 0,0 2,0 0,1 1,2-2,1-2,3-1,2-1,2-2,4-1,7 1,3-2,0-3,-8-6,-4-4,0-7,5-2,3-5,-1-2,-1-1,4-3,3-5,-2 2,-3 0,-9 6,-5 0,-1 0,-2-2,0 1,-1-2,-2-1,0-1,-2 4,0-1,-1 2,0-1,1 0,-1 1,1 1,-1 0,-1-4,1 7,-3-9,2 10,-4-5,-2 0,-1 4,-4-3,2 6,0 2,-4 0,0 3,-7-2,-4 3,-8-1,0 2,1 1,4 1,3 3,2 0,7 1,6-1,2 10,4 2,-3 4,5 0,3-5,1 4,0 1,0 3,0 1,2 2,0 0,0 2,1 2,1 1,2 2,1 0,1-2,2-1,-2-4,1-5,-3-5,0-3,12-5,10-2,17-2,7-4,-4-3,-5-2,0-1,-3-2,2-1,-5-3,-8-1,-4 0,-7 0,-5 4,-25-14,-9 5,-26-16,-9 5,-2-2,-5 0,7 3,13 7,6 6,1 5,0 3,-2 3,7 3,12 2,4 0,-5 5,4-1,-7 6,8-3,2 2,0 2,0 0,-2 4,3-2,2 3,1 0,3 0,0 2,2 0,2-1,1 1,0-1,0 2,1 2,0 0,0-2,0 0,0-2,2 1,2-1,0-3,3 1,1-1,2 2,4 0,-2-2,2-3,-1-1,1-2,2-1,0-1,4-1,0 0,4-2,2 1,12-3,10 0,2-1,-5-1,-17 0,-12 0,-1-18,-8 6,8-17,-7 5,-4 0,-1-15,-2 13,0-7,1 17,-2 3,-35 23,0 7,-27 16,5 3,7-1,2 1,12-5,13-7,10-4,6-4,2-3,2 5,2 0,1 4,2 0,4 0,1 1,6 4,3 2,5 3,7 2,0-3,-1-5,-1-3,-9-9,-1 1,-6-7,4 1,1-3,1-1,3-2,7 0,11-2,9 1,2-1,-7-1,-8 0,-6 0,-9-2,-5 1,2-9,1 1,11-9,3-4,3 0,-1-3,-8 5,-7 3,-6 5,-5 4,-2-8,-5-1,-1-6,-4 2,-3 1,-2-1,-4-3,-4 1,-6-3,-4 0,-7-2,0 4,5 3,5 6,9 6,1 4,0 1,1 4,-6-1,4 3,-4 0,2 3,-2 0,-2 3,2 1,4 0,3 1,2 0,1 2,-1 3,1-1,-1 3,-1-1,3 0,1-2,5 3,2-3,2 7,0-5,0 1,28-9,14-12,29-9,5-8,-11-1,-17 4,-14 0,-12 1,-3 1,-1-2,-3-2,-2-1,-3-5,0-4,-4-3,-1-3,-3-1,-1 0,-5 0,0 1,-6-1,1 2,-2 1,1 7,-1 1,1 7,1 2,0 4,2 1,-3 0,-2-1,-2-2,-2 0,4 2,-2 0,3 2,-1 0,-1-2,4 2,-3-2,2 0,-4-3,1 2,3 0,2 4,-11 27,6-5,-11 23,6-7,1 1,0 1,3-2,2-7,3 0,-1-4,-2 2,0-2,-3 0,2-5,2 0,2-4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11T14:30:16.102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</inkml:brush>
  </inkml:definitions>
  <inkml:trace contextRef="#ctx0" brushRef="#br0">785 324,'-22'-49,"-4"0,2 11,-3 0,2 2,5 6,2 5,4 6,2 6,4 3,-14 3,11 3,-13 1,10 2,-8 0,-3 2,-1-1,3 1,6 0,1 0,2 1,-2 0,-1 1,-1 2,0 3,3 0,3 1,-1 2,-1 1,0 1,1 2,2-1,3-2,0 1,3 5,2-3,1 8,2-3,0 2,2 4,3 3,2 6,4 1,2 1,2-3,1-3,1-6,-2-5,0-6,-2-3,10-3,4-2,6-5,2-3,-6-5,1-4,-5-2,-3-1,-4 0,-3-1,-5 2,-1 0,-5-1,-1-6,-1-1,0-2,-2 4,1 1,-1 1,-1-1,0 2,-2 1,0-1,-1 1,-2-1,-1 2,-1 1,-8 3,-2 0,-12 0,-1 1,-10 2,-4 1,-8 2,4 1,2 2,8-1,3 2,5 0,11 0,10 4,6 26,4-7,0 24,0-17,0 2,0 1,0-2,0 0,1-3,-1-2,1-2,-1-3,0-6,15 0,13-3,26 2,9-1,12-3,-1-2,-16-3,-16-3,-26-2,-10 0,17-8,-6 1,15-7,-16 5,-6 1,1-5,-4 2,4-7,-3 3,-1 2,3-8,-3 8,3-6,-4 7,1 0,-45 2,5 4,-31 1,16 5,6 1,1 2,3 2,8 1,7 2,-3 2,-6 2,-4 5,-4 0,7 0,5-2,8-1,4-1,1 2,-1 0,-2 2,1 1,-1-3,5-1,2-4,3 5,3-4,-1 7,5-3,2-1,3 2,0-1,2 0,0-1,1 1,-1-2,2 0,1 2,0-4,7 1,-6-5,8 2,-3-5,4 1,2-2,0 0,-3-2,-3 0,3-1,-1 0,13 0,-1-1,4-1,-3-1,-3 1,-4-2,-5 1,1 0,-2-1,0-1,1-2,-3-3,4-2,4-3,1-1,4-2,-4 3,-3 0,-5 3,-2 2,-2 2,1 0,-2-5,-1 0,-4-4,-4 1,-1 2,0-6,-1 7,1-6,-8 5,-4 4,-12 0,0 8,-5 0,-3 1,-3 4,-1 0,0 5,1 2,1 2,2 1,5 0,3 1,4 0,2 1,5-1,5-3,3 7,3-4,3 4,0-3,1 0,1 2,-1 0,2-1,-1-1,4 3,-3-6,5 4,2-8,-1 0,9-2,-6-3,8 1,2-3,5 1,9-2,3 1,3-1,2 0,-5 0,-3-1,-13 1,-12-1,6 1,-10-1,15 1,-8-2,-3 1,5-6,-10-2,3-5,-5-2,-28 2,10 4,-23 5,11 4,-3 1,-8-1,-7 0,-1 0,0 2,12 0,11 0,5 0,2 1,-14 1,3 0,-8 1,9 0,0 0,1-1,-1 1,-1 0,1-1,-11 0,4 0,-4 1,9 0,9-1,5 0,-2 9,6-1,-2 9,4-7,3 2,-1 0,2 1,0 0,3-1,9-3,7-3,4-2,1-5,-2 0,7-1,3 0,5 0,1-2,-3 0,-5-1,-8 1,-7 0,2-2,-1 2,8-2,-1 2,1 0,-3 1,1 0,-6-1,4 1,1-1,5 0,4 1,4-1,-1 0,-4 0,-4-1,-8 2,-4-1,3-14,-8 4,5-15,-8 9,-2-1,-1 2,-1 1,0-3,0 3,0-6,-1 4,1-3,-1 0,1-4,-1 0,1-1,-1 0,1 2,-1 0,1 2,-2-2,0 2,0-1,0 3,0-2,-1 3,0-2,-2 3,-2-2,-4 0,-1-2,-2-2,-1 2,1-3,-3 4,1 1,-4-1,3 1,-3 0,6 4,-1-3,8 6,-3-1,-1 1,0 5,-10-3,3 5,-3 0,0 1,-3 1,-6 0,-4-1,1 2,8 1,8 0,5 1,-4 1,2 1,-7 0,8 0,0-1,-15 3,1-2,-15 3,6-2,15-2,6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11T14:30:25.282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</inkml:brush>
  </inkml:definitions>
  <inkml:trace contextRef="#ctx0" brushRef="#br0">910 242,'-73'-35,"-15"-2,41 19,-1 1,-10-2,-1 0,4 1,2 0,-36-8,30 9,28 10,13 3,4 2,-2 0,-8 1,-2 0,-8 2,9 0,4 1,9 1,-1 1,-1 2,-2 0,3 4,9 11,4-1,9 13,4-3,8 6,4 6,6 7,0-1,0-1,-1-5,-4-8,-1-8,-7-8,-3-10,4-4,1-8,15-5,7-8,14-3,3-6,3 4,-11-1,-9 5,-9 1,-11 6,-4 0,-6 4,0 0,4-3,-6 4,9-5,-7 2,-1-1,0-6,-4 4,3-8,1 0,-1-3,2 0,-1-2,1 4,0 1,-1 3,-3 5,-44 4,9 6,-34 3,27 3,7 0,7 2,3 1,0 1,-3 2,-4 0,-1 2,-4-2,2 2,2-4,1 3,0-2,-1 3,0-1,-2 0,3-1,4-1,8-4,48 23,-18-13,36 20,-32-14,0 0,-3 0,0-2,-1 1,0-3,-3-3,-4-4,0-1,3-3,3 0,5-3,5-1,8-2,23-3,24-3,13 0,-15-1,-26 5,-35 1,-20-2,-44-4,21 3,-34-2,35 6,-5 0,3 0,-3 0,4 0,3 1,5 0,3 3,-2 2,2 2,-2 4,4-2,-1 3,2 0,-2 1,0 2,-6 3,-1 2,-4 1,0 1,3-1,-1-2,3-1,0-2,1 1,4-4,0-2,3 2,1-4,2 7,6-1,3 1,10 0,1-4,11 1,4 0,5 0,1 0,-7-5,-6-3,-10-4,8-3,-6-3,5 0,-28-22,-7 10,-24-16,-1 11,-3 2,2 1,6 4,10 3,5 5,6 1,3 2,-4 1,0 1,-2 0,2 1,2 1,1 0,-5 2,6 0,-3 5,3 7,2 2,2 5,5-6,1 1,3 0,-1 0,1 0,0-2,0 0,12-2,13-1,9-3,8 1,-11-2,-5 0,-6-2,-5-2,2-1,1-2,4 1,6-2,6 1,3-1,2-1,-2-2,-2-1,-4-3,0 1,-5-2,0 1,-1 0,-1-1,1 1,-3-1,-3 3,-1-1,-2 1,-1 1,2-2,-3 2,2-1,-1-2,-3 1,2-4,-3-1,-37-2,14 5,-28 0,26 8,-2-1,-1 2,-8 1,0 2,-7 4,-6 1,1 2,2 0,9-2,6-2,3-3,-1-2,5-1,-5 0,4-1,-2 2,-6-2,2 1,-9-1,2 0,0 0,0 0,5 0,4 0,3-1,-3 0,4-1,-4 0,2 0,3 0,-4 0,2 0,-3-1,1 0,-1-1,2 0,1 0,-4-1,4 2,0-1,57 28,-18-13,41 20,-37-21,-6-3,-4-2,-2-2,4-1,2-1,6 0,-2-1,-1 0,-4 0,3 0,4 0,4 0,3 0,-3-1,-4-1,-7 0,-5 0,-2 1,7-1,-4 1,8 0,-7 0,0 0,-2 1,0-2,4 1,-4 0,5 0,-7 1,3 0,1 0,0 0,1 0,-6-1,-7-19,-13 6,-3-11,-9 12,2 8,-2-1,0 2,1 0,-2-1,0-1,-2 0,1 0,2-2,-1 1,0-2,2 3,1-1,-2 2,-6-3,-7 4,-9 0,2 2,-4 1,6-1,4 1,-1 1,5 0,-4 0,-1 0,6 0,5 0,11 0,-3 5,2 4,-2 2,3 2,4-4,-3 7,0-4,-1 4,3-5,1 0,54 6,-11-6,38 4,-32-8,-15-2,-10-1,-5-2,8-1,-3-2,13 1,5-2,8 1,16-2,-4 1,-16 0,-17-1,-18-3,2-11,1 1,4-7,-2 6,0 0,-1 0,1 1,0 0,1 0,1 1,1-2,1 0,1-2,1 0,-3 3,-2 0,-2 2,-2 1,-1-3,-1 0,-1 0,-1-4,0 5,-1-4,0 3,0-2,0 0,0-4,0-2,1-3,0-2,1 0,-1 3,0 4,-1 5,1 4,0-4,-1 4,0-5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8FFD-DFBC-FC4C-A6FB-BA8E42061DBC}" type="datetimeFigureOut">
              <a:rPr lang="en-MX" smtClean="0"/>
              <a:t>11/12/20</a:t>
            </a:fld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BA276F2-4EB5-0347-88A1-0EDF2D82E72B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3044973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8FFD-DFBC-FC4C-A6FB-BA8E42061DBC}" type="datetimeFigureOut">
              <a:rPr lang="en-MX" smtClean="0"/>
              <a:t>11/12/20</a:t>
            </a:fld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BA276F2-4EB5-0347-88A1-0EDF2D82E72B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1566804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8FFD-DFBC-FC4C-A6FB-BA8E42061DBC}" type="datetimeFigureOut">
              <a:rPr lang="en-MX" smtClean="0"/>
              <a:t>11/12/20</a:t>
            </a:fld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BA276F2-4EB5-0347-88A1-0EDF2D82E72B}" type="slidenum">
              <a:rPr lang="en-MX" smtClean="0"/>
              <a:t>‹#›</a:t>
            </a:fld>
            <a:endParaRPr lang="en-MX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3387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8FFD-DFBC-FC4C-A6FB-BA8E42061DBC}" type="datetimeFigureOut">
              <a:rPr lang="en-MX" smtClean="0"/>
              <a:t>11/12/20</a:t>
            </a:fld>
            <a:endParaRPr lang="en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A276F2-4EB5-0347-88A1-0EDF2D82E72B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1857103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8FFD-DFBC-FC4C-A6FB-BA8E42061DBC}" type="datetimeFigureOut">
              <a:rPr lang="en-MX" smtClean="0"/>
              <a:t>11/12/20</a:t>
            </a:fld>
            <a:endParaRPr lang="en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A276F2-4EB5-0347-88A1-0EDF2D82E72B}" type="slidenum">
              <a:rPr lang="en-MX" smtClean="0"/>
              <a:t>‹#›</a:t>
            </a:fld>
            <a:endParaRPr lang="en-MX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2639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8FFD-DFBC-FC4C-A6FB-BA8E42061DBC}" type="datetimeFigureOut">
              <a:rPr lang="en-MX" smtClean="0"/>
              <a:t>11/12/20</a:t>
            </a:fld>
            <a:endParaRPr lang="en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A276F2-4EB5-0347-88A1-0EDF2D82E72B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15381394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8FFD-DFBC-FC4C-A6FB-BA8E42061DBC}" type="datetimeFigureOut">
              <a:rPr lang="en-MX" smtClean="0"/>
              <a:t>11/12/20</a:t>
            </a:fld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276F2-4EB5-0347-88A1-0EDF2D82E72B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7913388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8FFD-DFBC-FC4C-A6FB-BA8E42061DBC}" type="datetimeFigureOut">
              <a:rPr lang="en-MX" smtClean="0"/>
              <a:t>11/12/20</a:t>
            </a:fld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276F2-4EB5-0347-88A1-0EDF2D82E72B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256344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8FFD-DFBC-FC4C-A6FB-BA8E42061DBC}" type="datetimeFigureOut">
              <a:rPr lang="en-MX" smtClean="0"/>
              <a:t>11/12/20</a:t>
            </a:fld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276F2-4EB5-0347-88A1-0EDF2D82E72B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10344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8FFD-DFBC-FC4C-A6FB-BA8E42061DBC}" type="datetimeFigureOut">
              <a:rPr lang="en-MX" smtClean="0"/>
              <a:t>11/12/20</a:t>
            </a:fld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BA276F2-4EB5-0347-88A1-0EDF2D82E72B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1631700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8FFD-DFBC-FC4C-A6FB-BA8E42061DBC}" type="datetimeFigureOut">
              <a:rPr lang="en-MX" smtClean="0"/>
              <a:t>11/12/20</a:t>
            </a:fld>
            <a:endParaRPr lang="en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BA276F2-4EB5-0347-88A1-0EDF2D82E72B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38160597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8FFD-DFBC-FC4C-A6FB-BA8E42061DBC}" type="datetimeFigureOut">
              <a:rPr lang="en-MX" smtClean="0"/>
              <a:t>11/12/20</a:t>
            </a:fld>
            <a:endParaRPr lang="en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BA276F2-4EB5-0347-88A1-0EDF2D82E72B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0272058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8FFD-DFBC-FC4C-A6FB-BA8E42061DBC}" type="datetimeFigureOut">
              <a:rPr lang="en-MX" smtClean="0"/>
              <a:t>11/12/20</a:t>
            </a:fld>
            <a:endParaRPr lang="en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276F2-4EB5-0347-88A1-0EDF2D82E72B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207043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8FFD-DFBC-FC4C-A6FB-BA8E42061DBC}" type="datetimeFigureOut">
              <a:rPr lang="en-MX" smtClean="0"/>
              <a:t>11/12/20</a:t>
            </a:fld>
            <a:endParaRPr lang="en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276F2-4EB5-0347-88A1-0EDF2D82E72B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3507132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8FFD-DFBC-FC4C-A6FB-BA8E42061DBC}" type="datetimeFigureOut">
              <a:rPr lang="en-MX" smtClean="0"/>
              <a:t>11/12/20</a:t>
            </a:fld>
            <a:endParaRPr lang="en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276F2-4EB5-0347-88A1-0EDF2D82E72B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1020653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8FFD-DFBC-FC4C-A6FB-BA8E42061DBC}" type="datetimeFigureOut">
              <a:rPr lang="en-MX" smtClean="0"/>
              <a:t>11/12/20</a:t>
            </a:fld>
            <a:endParaRPr lang="en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A276F2-4EB5-0347-88A1-0EDF2D82E72B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1505699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48FFD-DFBC-FC4C-A6FB-BA8E42061DBC}" type="datetimeFigureOut">
              <a:rPr lang="en-MX" smtClean="0"/>
              <a:t>11/12/20</a:t>
            </a:fld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BA276F2-4EB5-0347-88A1-0EDF2D82E72B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1985385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  <p:sldLayoutId id="2147484062" r:id="rId12"/>
    <p:sldLayoutId id="2147484063" r:id="rId13"/>
    <p:sldLayoutId id="2147484064" r:id="rId14"/>
    <p:sldLayoutId id="2147484065" r:id="rId15"/>
    <p:sldLayoutId id="214748406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g"/><Relationship Id="rId5" Type="http://schemas.openxmlformats.org/officeDocument/2006/relationships/image" Target="../media/image22.jpg"/><Relationship Id="rId4" Type="http://schemas.openxmlformats.org/officeDocument/2006/relationships/image" Target="../media/image2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jpg"/><Relationship Id="rId4" Type="http://schemas.openxmlformats.org/officeDocument/2006/relationships/image" Target="../media/image26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37.png"/><Relationship Id="rId7" Type="http://schemas.openxmlformats.org/officeDocument/2006/relationships/image" Target="../media/image39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41.png"/><Relationship Id="rId5" Type="http://schemas.openxmlformats.org/officeDocument/2006/relationships/image" Target="../media/image38.png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40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538BE-0414-5B40-8C64-C7EFB78A00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52578" y="1085194"/>
            <a:ext cx="8915399" cy="2262781"/>
          </a:xfrm>
        </p:spPr>
        <p:txBody>
          <a:bodyPr>
            <a:normAutofit/>
          </a:bodyPr>
          <a:lstStyle/>
          <a:p>
            <a:r>
              <a:rPr lang="en-MX" dirty="0"/>
              <a:t>Cuando Sherlock Holmes usa Calvin Klein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D21192-0A7E-5648-A8A3-BF9B864243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52578" y="3705326"/>
            <a:ext cx="8915399" cy="1126283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00B050"/>
                </a:solidFill>
                <a:highlight>
                  <a:srgbClr val="FFFF00"/>
                </a:highlight>
              </a:rPr>
              <a:t>D</a:t>
            </a:r>
            <a:r>
              <a:rPr lang="en-MX" sz="2800" dirty="0">
                <a:solidFill>
                  <a:srgbClr val="00B050"/>
                </a:solidFill>
                <a:highlight>
                  <a:srgbClr val="FFFF00"/>
                </a:highlight>
              </a:rPr>
              <a:t>educiendo grupos por sus marcas</a:t>
            </a:r>
          </a:p>
          <a:p>
            <a:endParaRPr lang="en-MX" sz="2800" dirty="0">
              <a:solidFill>
                <a:schemeClr val="accent4">
                  <a:lumMod val="75000"/>
                </a:schemeClr>
              </a:solidFill>
              <a:highlight>
                <a:srgbClr val="FF00FF"/>
              </a:highlight>
            </a:endParaRPr>
          </a:p>
          <a:p>
            <a:r>
              <a:rPr lang="en-MX" sz="2800" dirty="0"/>
              <a:t>Luis Valero Elizondo</a:t>
            </a:r>
          </a:p>
          <a:p>
            <a:r>
              <a:rPr lang="en-MX" sz="2800" dirty="0"/>
              <a:t>Morelia, Noviembre 2020</a:t>
            </a:r>
          </a:p>
          <a:p>
            <a:r>
              <a:rPr lang="en-MX" sz="2800" dirty="0">
                <a:solidFill>
                  <a:srgbClr val="FF0000"/>
                </a:solidFill>
                <a:highlight>
                  <a:srgbClr val="00FF00"/>
                </a:highlight>
              </a:rPr>
              <a:t>Posgrado Conjunto en Matemáticas</a:t>
            </a:r>
          </a:p>
          <a:p>
            <a:r>
              <a:rPr lang="en-US" sz="2000" dirty="0">
                <a:solidFill>
                  <a:srgbClr val="7030A0"/>
                </a:solidFill>
                <a:highlight>
                  <a:srgbClr val="00FFFF"/>
                </a:highlight>
              </a:rPr>
              <a:t>c</a:t>
            </a:r>
            <a:r>
              <a:rPr lang="en-MX" sz="2000" dirty="0">
                <a:solidFill>
                  <a:srgbClr val="7030A0"/>
                </a:solidFill>
                <a:highlight>
                  <a:srgbClr val="00FFFF"/>
                </a:highlight>
              </a:rPr>
              <a:t>omputo.fismat.umich.mx/~valero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96D580-4853-EE4E-9C2D-D69C2FC0B6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9950" y="4687310"/>
            <a:ext cx="2019300" cy="10033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FE77CE2-21C8-0740-A18B-664A5B2E0A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8036" y="4573010"/>
            <a:ext cx="1638300" cy="123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171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D00A9-71D7-274E-83B7-AD614C6FC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X" dirty="0"/>
              <a:t>Ejemplos: dos personas sentadas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DB75843-D79B-CC47-898C-97B1CBE0A3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60681" y="1850970"/>
            <a:ext cx="3539961" cy="2351361"/>
          </a:xfr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354E811-A79D-B646-B353-C48873EA30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388" y="4578130"/>
            <a:ext cx="2682984" cy="21051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6CB34E4-F3E1-864C-8821-E09837FC6C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68878" y="4578129"/>
            <a:ext cx="3539960" cy="2105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202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7DB9C-9B55-F647-AC96-4262DA50A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X" dirty="0"/>
              <a:t>Ejemplo: tres personas sentadas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5E79B0F-7765-F44C-AFB2-E70589C3E6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15990" y="1663261"/>
            <a:ext cx="2545748" cy="2328163"/>
          </a:xfr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F92408D-5863-2342-BA71-5D54DF49F4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465" y="4268732"/>
            <a:ext cx="3204341" cy="238690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0E4A13D-60D4-6043-9203-1C9541C4E0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19239" y="4181294"/>
            <a:ext cx="3204341" cy="2386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2772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1E430-8537-DE4C-8241-355614082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X" dirty="0"/>
              <a:t>… tres personas sentadas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D8AC102-51F0-B243-A979-485D9B4569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2925" y="1993681"/>
            <a:ext cx="3796156" cy="3471698"/>
          </a:xfr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A55840C-05FB-E84D-A19C-4868B9AFAC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0873" y="1454427"/>
            <a:ext cx="2650796" cy="197457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8BECEE1-1F95-E34B-910B-A56D471A0F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54445" y="4065860"/>
            <a:ext cx="2650796" cy="1974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3588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15882-AFD0-884E-9ADD-6970722CC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MX" dirty="0"/>
              <a:t>Un grupo A con seis elementos, algunas acciones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D2A0AF-EF4F-1143-92FB-059B6170A2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X" sz="2800" dirty="0"/>
              <a:t>A={0,1,2,3,4,5}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1C77570-F4B4-CB47-A1B6-DC301DF9AE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3266" y="4653922"/>
            <a:ext cx="1422400" cy="14224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891641BA-9986-714D-A6B0-E022F78F1E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5885" y="3002922"/>
            <a:ext cx="1422400" cy="14224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EE06974-AB61-2847-9D50-DAF0ABFAB0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5667" y="3002923"/>
            <a:ext cx="1422399" cy="1422399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38E21D3D-9C46-DE46-9A11-71C43C3731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89211" y="4653922"/>
            <a:ext cx="1909523" cy="142240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F85977E2-035F-3B47-AEFE-CB0E269B964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98043" y="4704722"/>
            <a:ext cx="1909523" cy="142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099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B10B2-C5D6-7C4E-8895-E538061CA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X" dirty="0"/>
              <a:t>Otro grupo, B, con seis elementos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1086D-CFD6-9542-A1F1-647D64A76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X" dirty="0"/>
              <a:t>B={e, ab, ac, bc, abc, acb}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6B7D3E0-906F-BC4E-9A09-6410C85E3C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8968" y="4485456"/>
            <a:ext cx="3397031" cy="217813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381CA9-F45C-1D49-A39F-1453C1CDDC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6923" y="4485456"/>
            <a:ext cx="4917446" cy="217813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75F103-2283-B940-B919-7F96BD48BD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27452" y="2354009"/>
            <a:ext cx="1754516" cy="175451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3F9C018-CF34-0446-B7F5-FD6F107324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31154" y="2551742"/>
            <a:ext cx="1754516" cy="1754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3245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32BDF-353E-C742-AB9E-479715BFF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X" dirty="0"/>
              <a:t>Definición: subgrupo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33F57-BB7A-5D42-B474-A5817FFA7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X" sz="2400" dirty="0"/>
              <a:t>Un subgrupo de un grupo es el conjunto de todos los elementos de G que dejan a una persona fija en alguna mesa.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471ED2-E0BD-EF41-9D36-811816BEB9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2264" y="3131645"/>
            <a:ext cx="4224940" cy="3479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9557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78BF9-56F1-3043-86E6-99CB55029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X" dirty="0"/>
              <a:t>Definición: mesa transitiva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1D3BD-A251-5B48-B760-1C4C28992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X" sz="2400" dirty="0"/>
              <a:t>Sea G un grupo actuando en una mesa M. Decimos que G actúa transitivamente en M si para cualesquiera x, y en M, existe alguien en G que manda a x al lugar de y.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D98963-F4B7-8C49-A0F4-1ACF7AFB69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5422" y="3351718"/>
            <a:ext cx="4092247" cy="3370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8651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E837C-D272-BB48-AC2E-674C265AD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X" dirty="0"/>
              <a:t>Partiendo mesas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00D6F-E906-A641-8ED7-381602DE9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X" sz="2400" dirty="0"/>
              <a:t>Una mesa que no es transitiva se parte en mesas transitivas más pequeñas.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9EFD47-1E31-7B43-AC03-56BDD84254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4021" y="3429000"/>
            <a:ext cx="5603013" cy="3002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469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354B5-AA6B-F244-B690-A20D6B470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X" dirty="0"/>
              <a:t>Definición: índice de un subgrupo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70751-12C2-6942-B354-15519FD09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X" sz="2000" dirty="0"/>
              <a:t>Sea G un grupo actuando en una mesa transitiva M. Sea x un punto de M y sea H el subgrupo de G que fija a x. El índice de H es el número de personas sentadas a la mesa M. Este número no depende de la mesa M, siempre y cuando M sea transitiva.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26B96DD-3C46-0649-A7EA-A6E6F003F6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6856" y="3562569"/>
            <a:ext cx="3714437" cy="3058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0445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84599-0107-014E-B305-12723DC88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X" dirty="0"/>
              <a:t>Definición: subgrupos conjugados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59EB4-4666-D547-9762-CBA29EF11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X" sz="2400" dirty="0"/>
              <a:t>Dos subgrupos H y K de un grupo G son conjugados si hay alguna mesa donde H es el subgrupo que fija a un elemento y K el que fija a otro.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C5C64BD-4C80-DF4B-A7DB-BA0CD8E2D3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3848" y="3341687"/>
            <a:ext cx="3951889" cy="325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272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17255-DEFA-1E4F-9FE8-2D29FD0C6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MX" dirty="0"/>
              <a:t>¿Por qué los matemáticos abstractos seríamos malos médicos?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035C76D-2433-5C49-A15B-E59280E856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2588" y="2781853"/>
            <a:ext cx="2766245" cy="2766245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9F2DAD9-F929-CE40-89E1-89C49E896F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7726" y="2781853"/>
            <a:ext cx="3943371" cy="2766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3807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CB6E3-94BE-4140-BC39-2FA2C288F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X" dirty="0"/>
              <a:t>Definición: subgrupo normal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E02CF-3D1A-5A41-AAD4-852B23C344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X" sz="2400" dirty="0"/>
              <a:t>Un subgrupo H de G es un subgrupo normal si el único subgrupo de G conjugado a H es H mismo.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77C128-E98E-774E-828B-6C0B07AAFB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7781" y="3142155"/>
            <a:ext cx="4275989" cy="3521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5473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2085F-A280-AC49-AE3D-917A23EE9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MX" dirty="0"/>
              <a:t>Teorema: Cualquier subgrupo de índice 2 es normal en G.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42D6D-1FC1-BA43-9215-4A1FEF182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MX" sz="2800" dirty="0"/>
              <a:t>Demostración: Sea H un subgrupo de G de índice 2, y sea M={x,y} la mesa transitiva de tamaño 2 donde H fija a uno de sus elementos, digamos que H fija a x. Entonces H debe ser el subgrupo que fija a y (que no tiene a donde ir, porque el lugar de x está fijo), así que H es su único conjugado.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51BE0A5-3B6C-8245-95A8-A84A33C4AF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3351" y="4914490"/>
            <a:ext cx="4424855" cy="1883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4523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61D74-211F-E746-9BFD-AF911A35E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MX" dirty="0"/>
              <a:t>Definición: marca de un subgrupo en una mesa transitiva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BF5EE-96C4-D74E-BC7B-C58349534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X" sz="2000" dirty="0"/>
              <a:t>Sea G un grupo, sea H un subgrupo de G y sea M una mesa transitiva de G (no necesariamente la que definió a H). La marca de H en M es el número de personas de M que se quedan sentadas en su lugar según todos los elementos de H.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F49BE98-B460-BD48-80F6-4A7F82223D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7908" y="3759652"/>
            <a:ext cx="3770367" cy="2939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7252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5BCCE-7226-0A4D-B239-DA0758989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X" dirty="0"/>
              <a:t>Ejemplos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6190049-9376-EA4C-AC36-2A6C4811CF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41379" y="1465226"/>
            <a:ext cx="6085490" cy="5011581"/>
          </a:xfrm>
        </p:spPr>
      </p:pic>
    </p:spTree>
    <p:extLst>
      <p:ext uri="{BB962C8B-B14F-4D97-AF65-F5344CB8AC3E}">
        <p14:creationId xmlns:p14="http://schemas.microsoft.com/office/powerpoint/2010/main" val="12534058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665C2-5171-D849-AC32-495429998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X" dirty="0"/>
              <a:t>Definición: tabla de marcas de un grupo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E873D-60C0-4346-A589-4506B2258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X" sz="2000" dirty="0"/>
              <a:t>La tabla de marcas de un grupo G es una matriz con todas las posibles marcas de todos los posibles subgrupos de G en todas las posibles mesas donde G actúa, pero sin repetir información redundante. Las columnas se indexan por las mesas, y los renglones se indexan por los subgrupos.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EA1CC2B-FC39-C544-8004-2FC5A5B549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67874"/>
              </p:ext>
            </p:extLst>
          </p:nvPr>
        </p:nvGraphicFramePr>
        <p:xfrm>
          <a:off x="7122345" y="3696587"/>
          <a:ext cx="2406870" cy="3048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92248">
                  <a:extLst>
                    <a:ext uri="{9D8B030D-6E8A-4147-A177-3AD203B41FA5}">
                      <a16:colId xmlns:a16="http://schemas.microsoft.com/office/drawing/2014/main" val="4261984351"/>
                    </a:ext>
                  </a:extLst>
                </a:gridCol>
                <a:gridCol w="599090">
                  <a:extLst>
                    <a:ext uri="{9D8B030D-6E8A-4147-A177-3AD203B41FA5}">
                      <a16:colId xmlns:a16="http://schemas.microsoft.com/office/drawing/2014/main" val="737221352"/>
                    </a:ext>
                  </a:extLst>
                </a:gridCol>
                <a:gridCol w="620110">
                  <a:extLst>
                    <a:ext uri="{9D8B030D-6E8A-4147-A177-3AD203B41FA5}">
                      <a16:colId xmlns:a16="http://schemas.microsoft.com/office/drawing/2014/main" val="3007827333"/>
                    </a:ext>
                  </a:extLst>
                </a:gridCol>
                <a:gridCol w="595422">
                  <a:extLst>
                    <a:ext uri="{9D8B030D-6E8A-4147-A177-3AD203B41FA5}">
                      <a16:colId xmlns:a16="http://schemas.microsoft.com/office/drawing/2014/main" val="3231265838"/>
                    </a:ext>
                  </a:extLst>
                </a:gridCol>
              </a:tblGrid>
              <a:tr h="698175">
                <a:tc>
                  <a:txBody>
                    <a:bodyPr/>
                    <a:lstStyle/>
                    <a:p>
                      <a:pPr algn="ctr"/>
                      <a:r>
                        <a:rPr lang="en-MX" sz="4400" dirty="0"/>
                        <a:t>6</a:t>
                      </a:r>
                      <a:endParaRPr lang="en-MX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X" sz="4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X" sz="4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X" sz="4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245956"/>
                  </a:ext>
                </a:extLst>
              </a:tr>
              <a:tr h="698175">
                <a:tc>
                  <a:txBody>
                    <a:bodyPr/>
                    <a:lstStyle/>
                    <a:p>
                      <a:pPr algn="ctr"/>
                      <a:r>
                        <a:rPr lang="en-MX" sz="4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X" sz="4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X" sz="4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X" sz="4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2022621"/>
                  </a:ext>
                </a:extLst>
              </a:tr>
              <a:tr h="698175">
                <a:tc>
                  <a:txBody>
                    <a:bodyPr/>
                    <a:lstStyle/>
                    <a:p>
                      <a:pPr algn="ctr"/>
                      <a:r>
                        <a:rPr lang="en-MX" sz="4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X" sz="4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X" sz="4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X" sz="4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741521"/>
                  </a:ext>
                </a:extLst>
              </a:tr>
              <a:tr h="698175">
                <a:tc>
                  <a:txBody>
                    <a:bodyPr/>
                    <a:lstStyle/>
                    <a:p>
                      <a:pPr algn="ctr"/>
                      <a:r>
                        <a:rPr lang="en-MX" sz="4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X" sz="4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X" sz="4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X" sz="4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803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7010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DC528-BA4E-D34D-B1A1-9B900DAB0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X" dirty="0"/>
              <a:t>Una propiedad “sencilla”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F9ACE-6117-2B4E-BBFC-8501236EC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X" sz="3200" dirty="0"/>
              <a:t>Dada la tabla de marcas de un grupo, se pueden encontrar fácilmente los subgrupos normales, pues están dados por …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B8A8A34-096C-C843-9093-173237247D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880258"/>
              </p:ext>
            </p:extLst>
          </p:nvPr>
        </p:nvGraphicFramePr>
        <p:xfrm>
          <a:off x="5689765" y="3720662"/>
          <a:ext cx="2406870" cy="3048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92248">
                  <a:extLst>
                    <a:ext uri="{9D8B030D-6E8A-4147-A177-3AD203B41FA5}">
                      <a16:colId xmlns:a16="http://schemas.microsoft.com/office/drawing/2014/main" val="1606715441"/>
                    </a:ext>
                  </a:extLst>
                </a:gridCol>
                <a:gridCol w="599090">
                  <a:extLst>
                    <a:ext uri="{9D8B030D-6E8A-4147-A177-3AD203B41FA5}">
                      <a16:colId xmlns:a16="http://schemas.microsoft.com/office/drawing/2014/main" val="254809322"/>
                    </a:ext>
                  </a:extLst>
                </a:gridCol>
                <a:gridCol w="620110">
                  <a:extLst>
                    <a:ext uri="{9D8B030D-6E8A-4147-A177-3AD203B41FA5}">
                      <a16:colId xmlns:a16="http://schemas.microsoft.com/office/drawing/2014/main" val="1580786297"/>
                    </a:ext>
                  </a:extLst>
                </a:gridCol>
                <a:gridCol w="595422">
                  <a:extLst>
                    <a:ext uri="{9D8B030D-6E8A-4147-A177-3AD203B41FA5}">
                      <a16:colId xmlns:a16="http://schemas.microsoft.com/office/drawing/2014/main" val="3426051562"/>
                    </a:ext>
                  </a:extLst>
                </a:gridCol>
              </a:tblGrid>
              <a:tr h="698175">
                <a:tc>
                  <a:txBody>
                    <a:bodyPr/>
                    <a:lstStyle/>
                    <a:p>
                      <a:pPr algn="ctr"/>
                      <a:r>
                        <a:rPr lang="en-MX" sz="4400" dirty="0"/>
                        <a:t>6</a:t>
                      </a:r>
                      <a:endParaRPr lang="en-MX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X" sz="4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X" sz="4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X" sz="4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1122048"/>
                  </a:ext>
                </a:extLst>
              </a:tr>
              <a:tr h="698175">
                <a:tc>
                  <a:txBody>
                    <a:bodyPr/>
                    <a:lstStyle/>
                    <a:p>
                      <a:pPr algn="ctr"/>
                      <a:r>
                        <a:rPr lang="en-MX" sz="4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X" sz="4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X" sz="4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X" sz="4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430237"/>
                  </a:ext>
                </a:extLst>
              </a:tr>
              <a:tr h="698175">
                <a:tc>
                  <a:txBody>
                    <a:bodyPr/>
                    <a:lstStyle/>
                    <a:p>
                      <a:pPr algn="ctr"/>
                      <a:r>
                        <a:rPr lang="en-MX" sz="4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X" sz="4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X" sz="4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X" sz="4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0256372"/>
                  </a:ext>
                </a:extLst>
              </a:tr>
              <a:tr h="698175">
                <a:tc>
                  <a:txBody>
                    <a:bodyPr/>
                    <a:lstStyle/>
                    <a:p>
                      <a:pPr algn="ctr"/>
                      <a:r>
                        <a:rPr lang="en-MX" sz="4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X" sz="4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X" sz="4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X" sz="4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958469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AFFCB4C3-F2DB-5D4F-9DF7-7F150945CBE7}"/>
                  </a:ext>
                </a:extLst>
              </p14:cNvPr>
              <p14:cNvContentPartPr/>
              <p14:nvPr/>
            </p14:nvContentPartPr>
            <p14:xfrm>
              <a:off x="7627618" y="3830292"/>
              <a:ext cx="309240" cy="49428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AFFCB4C3-F2DB-5D4F-9DF7-7F150945CBE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573978" y="3722292"/>
                <a:ext cx="416880" cy="70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58308749-D8C6-6546-BE33-C19FF4565CB5}"/>
                  </a:ext>
                </a:extLst>
              </p14:cNvPr>
              <p14:cNvContentPartPr/>
              <p14:nvPr/>
            </p14:nvContentPartPr>
            <p14:xfrm>
              <a:off x="7577578" y="6150492"/>
              <a:ext cx="416880" cy="53028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58308749-D8C6-6546-BE33-C19FF4565CB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523938" y="6042852"/>
                <a:ext cx="524520" cy="74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8311249D-D64C-CD4A-B5FD-213BEC170D45}"/>
                  </a:ext>
                </a:extLst>
              </p14:cNvPr>
              <p14:cNvContentPartPr/>
              <p14:nvPr/>
            </p14:nvContentPartPr>
            <p14:xfrm>
              <a:off x="5829058" y="3865572"/>
              <a:ext cx="330120" cy="4395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8311249D-D64C-CD4A-B5FD-213BEC170D4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775418" y="3757932"/>
                <a:ext cx="437760" cy="65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3F95D68C-E8B2-0541-877E-A48C30AAE418}"/>
                  </a:ext>
                </a:extLst>
              </p14:cNvPr>
              <p14:cNvContentPartPr/>
              <p14:nvPr/>
            </p14:nvContentPartPr>
            <p14:xfrm>
              <a:off x="7037938" y="3929292"/>
              <a:ext cx="325800" cy="36324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3F95D68C-E8B2-0541-877E-A48C30AAE418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984298" y="3821652"/>
                <a:ext cx="433440" cy="57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F9A255D9-84F4-6940-9855-A1764C30D809}"/>
                  </a:ext>
                </a:extLst>
              </p14:cNvPr>
              <p14:cNvContentPartPr/>
              <p14:nvPr/>
            </p14:nvContentPartPr>
            <p14:xfrm>
              <a:off x="6964498" y="5452812"/>
              <a:ext cx="409680" cy="3477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F9A255D9-84F4-6940-9855-A1764C30D809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910498" y="5345172"/>
                <a:ext cx="517320" cy="563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988705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40ABE-1AF9-C740-B221-CE9557F49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024" y="543174"/>
            <a:ext cx="9720072" cy="1499616"/>
          </a:xfrm>
        </p:spPr>
        <p:txBody>
          <a:bodyPr>
            <a:normAutofit/>
          </a:bodyPr>
          <a:lstStyle/>
          <a:p>
            <a:pPr algn="ctr"/>
            <a:r>
              <a:rPr lang="en-MX" sz="7200" dirty="0">
                <a:solidFill>
                  <a:srgbClr val="7030A0"/>
                </a:solidFill>
                <a:highlight>
                  <a:srgbClr val="FFFF00"/>
                </a:highlight>
              </a:rPr>
              <a:t>¡¡GRACIAS!!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F1EDD88-20F9-E944-8372-752E360E82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51018" y="2655754"/>
            <a:ext cx="4656083" cy="3760038"/>
          </a:xfrm>
        </p:spPr>
      </p:pic>
    </p:spTree>
    <p:extLst>
      <p:ext uri="{BB962C8B-B14F-4D97-AF65-F5344CB8AC3E}">
        <p14:creationId xmlns:p14="http://schemas.microsoft.com/office/powerpoint/2010/main" val="535761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CC67D-482E-1B4C-B234-963155F39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MX" dirty="0"/>
              <a:t>Porque querríamos saberlo todo antes de sugerir un tratamiento.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90EF5-22E9-B54D-86E7-8D87CBEB50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3600" dirty="0"/>
              <a:t>N</a:t>
            </a:r>
            <a:r>
              <a:rPr lang="en-MX" sz="3600" dirty="0"/>
              <a:t>o es necesario saberlo todo para poder deducir algo interesante.</a:t>
            </a:r>
          </a:p>
        </p:txBody>
      </p:sp>
    </p:spTree>
    <p:extLst>
      <p:ext uri="{BB962C8B-B14F-4D97-AF65-F5344CB8AC3E}">
        <p14:creationId xmlns:p14="http://schemas.microsoft.com/office/powerpoint/2010/main" val="10319436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06F35-8958-B348-8624-D1448EF05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X" dirty="0"/>
              <a:t>Doble tangente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6953B47-7F24-8041-A095-5E763F34B4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29960" y="2062820"/>
            <a:ext cx="3627547" cy="3627547"/>
          </a:xfrm>
        </p:spPr>
      </p:pic>
    </p:spTree>
    <p:extLst>
      <p:ext uri="{BB962C8B-B14F-4D97-AF65-F5344CB8AC3E}">
        <p14:creationId xmlns:p14="http://schemas.microsoft.com/office/powerpoint/2010/main" val="36589399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3CB1E-6DFD-B54D-98E7-DC8CAE128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X" dirty="0"/>
              <a:t>Letrero en un salón de clases: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6D2A0-9968-714F-A95F-FD39D7B4F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X" sz="3200" dirty="0"/>
              <a:t>No comas en el salón …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E47DE1-F5F8-024E-976A-43C8E257CB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3448" y="2908935"/>
            <a:ext cx="4342799" cy="3324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2887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5045E-DC67-F34D-8F50-099E6E188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MX" dirty="0"/>
              <a:t>… Si aún así lo haces, pon la basura en su lugar.</a:t>
            </a:r>
            <a:br>
              <a:rPr lang="en-MX" dirty="0"/>
            </a:br>
            <a:endParaRPr lang="en-MX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40AC8-26CB-C047-BE74-2CA64BFE7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MX" sz="3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D6C301-1270-9445-8F9A-A207FFF199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8440" y="1905000"/>
            <a:ext cx="3736608" cy="4234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300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47DB1-297E-4544-AF4B-DC90F8F99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X" dirty="0"/>
              <a:t>Segunda tangente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735DD-2050-8A48-86B3-30373567B9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X" sz="3200" dirty="0"/>
              <a:t>No juzgues a los demás …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089BAE-2499-2D4F-B2B5-AB8797839C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7655" y="2895104"/>
            <a:ext cx="3338786" cy="3338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536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404F3-1CB4-414C-9DA4-5A18DFB53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MX" dirty="0"/>
              <a:t>… Si aún así lo haces, júzgalos por lo que hacen, no por lo que son.</a:t>
            </a:r>
            <a:br>
              <a:rPr lang="en-MX" dirty="0"/>
            </a:br>
            <a:endParaRPr lang="en-MX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B7BC4-198C-8E41-B871-FAA7F1C92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MX" sz="3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BD1391-8DE8-0941-AB96-3F72451C22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7341" y="2334687"/>
            <a:ext cx="5118812" cy="3375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495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359AD-120F-F449-8FC0-2687D85E3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MX" dirty="0"/>
              <a:t>Grupos por lo que hacen, no por lo que 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D471C-ED82-B942-9C73-3A6CFECFF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X" sz="2000" dirty="0"/>
              <a:t>Un grupo se comporta como un conjunto de organizadores de eventos: cada organizador llega a un lugar con personas sentadas a la mesa de cierta forma, y les dice dónde debería sentarse cada quien.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D9D8FCD-265A-0749-921B-DA997E605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6641" y="3429000"/>
            <a:ext cx="3814599" cy="2868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112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{62FB3621-85F7-BD4F-8045-7ACB3A4A7783}tf10001069</Template>
  <TotalTime>1008</TotalTime>
  <Words>714</Words>
  <Application>Microsoft Macintosh PowerPoint</Application>
  <PresentationFormat>Widescreen</PresentationFormat>
  <Paragraphs>83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Century Gothic</vt:lpstr>
      <vt:lpstr>Wingdings 3</vt:lpstr>
      <vt:lpstr>Wisp</vt:lpstr>
      <vt:lpstr>Cuando Sherlock Holmes usa Calvin Klein</vt:lpstr>
      <vt:lpstr>¿Por qué los matemáticos abstractos seríamos malos médicos?</vt:lpstr>
      <vt:lpstr>Porque querríamos saberlo todo antes de sugerir un tratamiento.</vt:lpstr>
      <vt:lpstr>Doble tangente</vt:lpstr>
      <vt:lpstr>Letrero en un salón de clases:</vt:lpstr>
      <vt:lpstr>… Si aún así lo haces, pon la basura en su lugar. </vt:lpstr>
      <vt:lpstr>Segunda tangente</vt:lpstr>
      <vt:lpstr>… Si aún así lo haces, júzgalos por lo que hacen, no por lo que son. </vt:lpstr>
      <vt:lpstr>Grupos por lo que hacen, no por lo que son</vt:lpstr>
      <vt:lpstr>Ejemplos: dos personas sentadas</vt:lpstr>
      <vt:lpstr>Ejemplo: tres personas sentadas</vt:lpstr>
      <vt:lpstr>… tres personas sentadas</vt:lpstr>
      <vt:lpstr>Un grupo A con seis elementos, algunas acciones</vt:lpstr>
      <vt:lpstr>Otro grupo, B, con seis elementos</vt:lpstr>
      <vt:lpstr>Definición: subgrupo</vt:lpstr>
      <vt:lpstr>Definición: mesa transitiva</vt:lpstr>
      <vt:lpstr>Partiendo mesas</vt:lpstr>
      <vt:lpstr>Definición: índice de un subgrupo</vt:lpstr>
      <vt:lpstr>Definición: subgrupos conjugados</vt:lpstr>
      <vt:lpstr>Definición: subgrupo normal</vt:lpstr>
      <vt:lpstr>Teorema: Cualquier subgrupo de índice 2 es normal en G.</vt:lpstr>
      <vt:lpstr>Definición: marca de un subgrupo en una mesa transitiva</vt:lpstr>
      <vt:lpstr>Ejemplos</vt:lpstr>
      <vt:lpstr>Definición: tabla de marcas de un grupo</vt:lpstr>
      <vt:lpstr>Una propiedad “sencilla”</vt:lpstr>
      <vt:lpstr>¡¡GRACIAS!!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Cuando Sherlock Holmes usa Calvin Klein</dc:title>
  <dc:creator>MIREYA FABIAN RAMIREZ</dc:creator>
  <cp:lastModifiedBy>MIREYA FABIAN RAMIREZ</cp:lastModifiedBy>
  <cp:revision>35</cp:revision>
  <dcterms:created xsi:type="dcterms:W3CDTF">2020-11-06T12:17:55Z</dcterms:created>
  <dcterms:modified xsi:type="dcterms:W3CDTF">2020-12-11T21:58:33Z</dcterms:modified>
</cp:coreProperties>
</file>